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90" y="-2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D5445D3-D33E-43AC-B3D5-596F67C6299C}" type="datetimeFigureOut">
              <a:rPr lang="en-US" smtClean="0"/>
              <a:t>12/19/2012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94DF908-1EE0-42D2-884F-A870B3666DB8}"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5445D3-D33E-43AC-B3D5-596F67C6299C}" type="datetimeFigureOut">
              <a:rPr lang="en-US" smtClean="0"/>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4DF908-1EE0-42D2-884F-A870B3666DB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5445D3-D33E-43AC-B3D5-596F67C6299C}" type="datetimeFigureOut">
              <a:rPr lang="en-US" smtClean="0"/>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4DF908-1EE0-42D2-884F-A870B3666DB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5445D3-D33E-43AC-B3D5-596F67C6299C}" type="datetimeFigureOut">
              <a:rPr lang="en-US" smtClean="0"/>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4DF908-1EE0-42D2-884F-A870B3666DB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5445D3-D33E-43AC-B3D5-596F67C6299C}" type="datetimeFigureOut">
              <a:rPr lang="en-US" smtClean="0"/>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4DF908-1EE0-42D2-884F-A870B3666DB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D5445D3-D33E-43AC-B3D5-596F67C6299C}" type="datetimeFigureOut">
              <a:rPr lang="en-US" smtClean="0"/>
              <a:t>12/19/2012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4DF908-1EE0-42D2-884F-A870B3666DB8}"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D5445D3-D33E-43AC-B3D5-596F67C6299C}" type="datetimeFigureOut">
              <a:rPr lang="en-US" smtClean="0"/>
              <a:t>12/19/2012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4DF908-1EE0-42D2-884F-A870B3666DB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D5445D3-D33E-43AC-B3D5-596F67C6299C}" type="datetimeFigureOut">
              <a:rPr lang="en-US" smtClean="0"/>
              <a:t>12/19/2012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4DF908-1EE0-42D2-884F-A870B3666DB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5445D3-D33E-43AC-B3D5-596F67C6299C}" type="datetimeFigureOut">
              <a:rPr lang="en-US" smtClean="0"/>
              <a:t>12/19/2012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4DF908-1EE0-42D2-884F-A870B3666DB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D5445D3-D33E-43AC-B3D5-596F67C6299C}" type="datetimeFigureOut">
              <a:rPr lang="en-US" smtClean="0"/>
              <a:t>12/19/2012</a:t>
            </a:fld>
            <a:endParaRPr lang="en-US"/>
          </a:p>
        </p:txBody>
      </p:sp>
      <p:sp>
        <p:nvSpPr>
          <p:cNvPr id="7" name="Slide Number Placeholder 6"/>
          <p:cNvSpPr>
            <a:spLocks noGrp="1"/>
          </p:cNvSpPr>
          <p:nvPr>
            <p:ph type="sldNum" sz="quarter" idx="12"/>
          </p:nvPr>
        </p:nvSpPr>
        <p:spPr/>
        <p:txBody>
          <a:bodyPr/>
          <a:lstStyle/>
          <a:p>
            <a:fld id="{B94DF908-1EE0-42D2-884F-A870B3666DB8}"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5445D3-D33E-43AC-B3D5-596F67C6299C}" type="datetimeFigureOut">
              <a:rPr lang="en-US" smtClean="0"/>
              <a:t>12/19/2012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94DF908-1EE0-42D2-884F-A870B3666DB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D5445D3-D33E-43AC-B3D5-596F67C6299C}" type="datetimeFigureOut">
              <a:rPr lang="en-US" smtClean="0"/>
              <a:t>12/19/2012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94DF908-1EE0-42D2-884F-A870B3666DB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3.1 Hardware </a:t>
            </a:r>
            <a:endParaRPr lang="en-US" dirty="0"/>
          </a:p>
        </p:txBody>
      </p:sp>
      <p:sp>
        <p:nvSpPr>
          <p:cNvPr id="3" name="Subtitle 2"/>
          <p:cNvSpPr>
            <a:spLocks noGrp="1"/>
          </p:cNvSpPr>
          <p:nvPr>
            <p:ph type="subTitle" idx="1"/>
          </p:nvPr>
        </p:nvSpPr>
        <p:spPr/>
        <p:txBody>
          <a:bodyPr/>
          <a:lstStyle/>
          <a:p>
            <a:r>
              <a:rPr lang="en-US" dirty="0" smtClean="0"/>
              <a:t>Strand 3 </a:t>
            </a:r>
          </a:p>
          <a:p>
            <a:endParaRPr lang="en-US" dirty="0"/>
          </a:p>
          <a:p>
            <a:pPr algn="r"/>
            <a:r>
              <a:rPr lang="en-US" dirty="0" smtClean="0"/>
              <a:t>Sara Liquori </a:t>
            </a:r>
            <a:endParaRPr lang="en-US" dirty="0"/>
          </a:p>
        </p:txBody>
      </p:sp>
    </p:spTree>
    <p:extLst>
      <p:ext uri="{BB962C8B-B14F-4D97-AF65-F5344CB8AC3E}">
        <p14:creationId xmlns:p14="http://schemas.microsoft.com/office/powerpoint/2010/main" val="864895533"/>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3.1 Hardware  </a:t>
            </a:r>
            <a:endParaRPr lang="en-US" dirty="0"/>
          </a:p>
        </p:txBody>
      </p:sp>
      <p:sp>
        <p:nvSpPr>
          <p:cNvPr id="3" name="Content Placeholder 2"/>
          <p:cNvSpPr>
            <a:spLocks noGrp="1"/>
          </p:cNvSpPr>
          <p:nvPr>
            <p:ph idx="1"/>
          </p:nvPr>
        </p:nvSpPr>
        <p:spPr/>
        <p:txBody>
          <a:bodyPr/>
          <a:lstStyle/>
          <a:p>
            <a:r>
              <a:rPr lang="en-US" dirty="0" smtClean="0"/>
              <a:t>Hardware is a comprehensive term for all of the physical parts of a computer, as a distinguished form that data it contains or operates on, and the software that provides instructions for the hardware to accomplish tasks. </a:t>
            </a:r>
          </a:p>
          <a:p>
            <a:endParaRPr lang="en-US" dirty="0"/>
          </a:p>
        </p:txBody>
      </p:sp>
    </p:spTree>
    <p:extLst>
      <p:ext uri="{BB962C8B-B14F-4D97-AF65-F5344CB8AC3E}">
        <p14:creationId xmlns:p14="http://schemas.microsoft.com/office/powerpoint/2010/main" val="4212394520"/>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3.1 Hardware </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hardware topic is associated with input and output devices, the processing unit, and your use of storage space. When taking the ITGS class you will need to know the basic information about these things to understand the basic works of </a:t>
            </a:r>
            <a:r>
              <a:rPr lang="en-US" dirty="0" smtClean="0"/>
              <a:t>ITGS.</a:t>
            </a:r>
            <a:endParaRPr lang="en-US" dirty="0"/>
          </a:p>
          <a:p>
            <a:endParaRPr lang="en-US" dirty="0"/>
          </a:p>
        </p:txBody>
      </p:sp>
    </p:spTree>
    <p:extLst>
      <p:ext uri="{BB962C8B-B14F-4D97-AF65-F5344CB8AC3E}">
        <p14:creationId xmlns:p14="http://schemas.microsoft.com/office/powerpoint/2010/main" val="1892673473"/>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http://new.gimcomputers.com/images/webca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82807" y="3678609"/>
            <a:ext cx="2470267" cy="218879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global.fncstatic.com/static/managed/img/Scitech/msft-mic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38600" y="2209800"/>
            <a:ext cx="2304485" cy="12954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3.1 Hardware </a:t>
            </a:r>
            <a:endParaRPr lang="en-US" dirty="0"/>
          </a:p>
        </p:txBody>
      </p:sp>
      <p:sp>
        <p:nvSpPr>
          <p:cNvPr id="3" name="Content Placeholder 2"/>
          <p:cNvSpPr>
            <a:spLocks noGrp="1"/>
          </p:cNvSpPr>
          <p:nvPr>
            <p:ph idx="1"/>
          </p:nvPr>
        </p:nvSpPr>
        <p:spPr/>
        <p:txBody>
          <a:bodyPr>
            <a:normAutofit fontScale="62500" lnSpcReduction="20000"/>
          </a:bodyPr>
          <a:lstStyle/>
          <a:p>
            <a:r>
              <a:rPr lang="en-US" sz="2500" b="1" dirty="0" smtClean="0"/>
              <a:t>Input And Output Devices </a:t>
            </a:r>
            <a:endParaRPr lang="en-US" sz="2500" b="1" dirty="0" smtClean="0"/>
          </a:p>
          <a:p>
            <a:endParaRPr lang="en-US" dirty="0"/>
          </a:p>
          <a:p>
            <a:r>
              <a:rPr lang="en-US" dirty="0" smtClean="0"/>
              <a:t>Keyboards</a:t>
            </a:r>
            <a:endParaRPr lang="en-US" dirty="0" smtClean="0"/>
          </a:p>
          <a:p>
            <a:r>
              <a:rPr lang="en-US" dirty="0" smtClean="0"/>
              <a:t>Mice</a:t>
            </a:r>
          </a:p>
          <a:p>
            <a:r>
              <a:rPr lang="en-US" dirty="0" smtClean="0"/>
              <a:t>Touch pads</a:t>
            </a:r>
          </a:p>
          <a:p>
            <a:r>
              <a:rPr lang="en-US" dirty="0" smtClean="0"/>
              <a:t>Microphones</a:t>
            </a:r>
          </a:p>
          <a:p>
            <a:r>
              <a:rPr lang="en-US" dirty="0" smtClean="0"/>
              <a:t>Smart card readers</a:t>
            </a:r>
          </a:p>
          <a:p>
            <a:r>
              <a:rPr lang="en-US" dirty="0" smtClean="0"/>
              <a:t>webcams</a:t>
            </a:r>
          </a:p>
          <a:p>
            <a:r>
              <a:rPr lang="en-US" dirty="0" smtClean="0"/>
              <a:t>Sensors</a:t>
            </a:r>
          </a:p>
          <a:p>
            <a:r>
              <a:rPr lang="en-US" dirty="0" smtClean="0"/>
              <a:t>Probes</a:t>
            </a:r>
          </a:p>
          <a:p>
            <a:r>
              <a:rPr lang="en-US" dirty="0" smtClean="0"/>
              <a:t>Touch devices</a:t>
            </a:r>
          </a:p>
          <a:p>
            <a:r>
              <a:rPr lang="en-US" dirty="0" smtClean="0"/>
              <a:t>Printers</a:t>
            </a:r>
          </a:p>
          <a:p>
            <a:r>
              <a:rPr lang="en-US" dirty="0" smtClean="0"/>
              <a:t>Monitors</a:t>
            </a:r>
          </a:p>
          <a:p>
            <a:r>
              <a:rPr lang="en-US" dirty="0" smtClean="0"/>
              <a:t>Speakers</a:t>
            </a:r>
          </a:p>
          <a:p>
            <a:r>
              <a:rPr lang="en-US" dirty="0" smtClean="0"/>
              <a:t>Projectors</a:t>
            </a:r>
          </a:p>
          <a:p>
            <a:endParaRPr lang="en-US" dirty="0"/>
          </a:p>
        </p:txBody>
      </p:sp>
      <p:pic>
        <p:nvPicPr>
          <p:cNvPr id="1026" name="Picture 2" descr="http://www.fentek-ind.com/images/l_kbusbb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460908">
            <a:off x="5922270" y="5113019"/>
            <a:ext cx="2460427" cy="98615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hakthydoss.com/wp-content/uploads/2009/11/smart-card-reader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62600" y="3200400"/>
            <a:ext cx="2590800" cy="1656999"/>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www.smallbiztechnology.com/wp-content/uploads/2012/08/MFC-J4510dw-leftsampl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0770477">
            <a:off x="6494773" y="1934216"/>
            <a:ext cx="1957071" cy="1131768"/>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blog.sfgate.com/49ers/files/2011/10/speakers.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0975" y="381000"/>
            <a:ext cx="1257826" cy="1190442"/>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www.infocus.com/sites/default/files/cat-hero-projectors.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29530" y="421193"/>
            <a:ext cx="1888410" cy="12955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0811706"/>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3.1 Hardware  </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Positives </a:t>
            </a:r>
          </a:p>
          <a:p>
            <a:r>
              <a:rPr lang="en-US" dirty="0" smtClean="0"/>
              <a:t>When </a:t>
            </a:r>
            <a:r>
              <a:rPr lang="en-US" dirty="0" smtClean="0"/>
              <a:t>understanding what hardware is and  how it works you will have the knowledge to upgrade to the best computer suitable for you. </a:t>
            </a:r>
          </a:p>
          <a:p>
            <a:r>
              <a:rPr lang="en-US" dirty="0" smtClean="0"/>
              <a:t>You will also understand the computer systems.. For example:</a:t>
            </a:r>
          </a:p>
          <a:p>
            <a:r>
              <a:rPr lang="en-US" sz="1600" dirty="0" smtClean="0"/>
              <a:t>Types of computers (PDS, desktop, laptop)</a:t>
            </a:r>
          </a:p>
          <a:p>
            <a:r>
              <a:rPr lang="en-US" sz="1600" dirty="0" smtClean="0"/>
              <a:t>Motherboard</a:t>
            </a:r>
          </a:p>
          <a:p>
            <a:r>
              <a:rPr lang="en-US" sz="1600" dirty="0" smtClean="0"/>
              <a:t>CPU</a:t>
            </a:r>
          </a:p>
          <a:p>
            <a:r>
              <a:rPr lang="en-US" sz="1600" dirty="0" smtClean="0"/>
              <a:t>ROM/RAM</a:t>
            </a:r>
          </a:p>
          <a:p>
            <a:r>
              <a:rPr lang="en-US" sz="1600" dirty="0" smtClean="0"/>
              <a:t>Secondary storage</a:t>
            </a:r>
          </a:p>
          <a:p>
            <a:r>
              <a:rPr lang="en-US" sz="1600" dirty="0" smtClean="0"/>
              <a:t>Flash memory </a:t>
            </a:r>
          </a:p>
          <a:p>
            <a:r>
              <a:rPr lang="en-US" sz="1600" dirty="0" smtClean="0"/>
              <a:t>Bit/byte/megabyte/gigabyte/etc..</a:t>
            </a:r>
          </a:p>
        </p:txBody>
      </p:sp>
    </p:spTree>
    <p:extLst>
      <p:ext uri="{BB962C8B-B14F-4D97-AF65-F5344CB8AC3E}">
        <p14:creationId xmlns:p14="http://schemas.microsoft.com/office/powerpoint/2010/main" val="556072863"/>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151</TotalTime>
  <Words>176</Words>
  <Application>Microsoft Office PowerPoint</Application>
  <PresentationFormat>On-screen Show (4:3)</PresentationFormat>
  <Paragraphs>35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Austin</vt:lpstr>
      <vt:lpstr>3.1 Hardware </vt:lpstr>
      <vt:lpstr>3.1 Hardware  </vt:lpstr>
      <vt:lpstr>3.1 Hardware </vt:lpstr>
      <vt:lpstr>3.1 Hardware </vt:lpstr>
      <vt:lpstr>3.1 Hardware  </vt:lpstr>
    </vt:vector>
  </TitlesOfParts>
  <Company>Onslow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 Liquori 11940899</dc:creator>
  <cp:lastModifiedBy>Maya Mangindin 11941465</cp:lastModifiedBy>
  <cp:revision>14</cp:revision>
  <dcterms:created xsi:type="dcterms:W3CDTF">2012-12-14T12:46:02Z</dcterms:created>
  <dcterms:modified xsi:type="dcterms:W3CDTF">2012-12-19T13:29:38Z</dcterms:modified>
</cp:coreProperties>
</file>